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1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FFCCFF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 varScale="1">
        <p:scale>
          <a:sx n="72" d="100"/>
          <a:sy n="72" d="100"/>
        </p:scale>
        <p:origin x="3546" y="78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689457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6177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●元旦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、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成人の日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84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04503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2234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●スポーツの日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5057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276819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9928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●文化の日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、勤労感謝の日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5026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647692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0310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364526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159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●建国記念の日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、天皇誕生日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472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90778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●春分の日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8407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560599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●昭和の日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(29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1808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08804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8007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●憲法記念日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、みどりの日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、こどもの日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0524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263956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1407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62836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●海の日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(18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135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036638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●山の日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5138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928189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8517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●敬老の日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(19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、秋分の日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43548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696</Words>
  <Application>Microsoft Office PowerPoint</Application>
  <PresentationFormat>ユーザー設定</PresentationFormat>
  <Paragraphs>554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pptxi45_一か月カレンダーテンプレート／2022年用</dc:title>
  <dc:subject>pptxi45_一か月カレンダーテンプレート／2022年用</dc:subject>
  <dc:creator>でじけろお</dc:creator>
  <cp:lastModifiedBy/>
  <cp:revision>1</cp:revision>
  <dcterms:created xsi:type="dcterms:W3CDTF">2014-11-26T07:52:25Z</dcterms:created>
  <dcterms:modified xsi:type="dcterms:W3CDTF">2021-12-11T16:46:24Z</dcterms:modified>
  <cp:category/>
  <cp:version>1</cp:version>
</cp:coreProperties>
</file>